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0"/>
  </p:notesMasterIdLst>
  <p:sldIdLst>
    <p:sldId id="256" r:id="rId2"/>
    <p:sldId id="257" r:id="rId3"/>
    <p:sldId id="261" r:id="rId4"/>
    <p:sldId id="258" r:id="rId5"/>
    <p:sldId id="259" r:id="rId6"/>
    <p:sldId id="272" r:id="rId7"/>
    <p:sldId id="260" r:id="rId8"/>
    <p:sldId id="271" r:id="rId9"/>
    <p:sldId id="262" r:id="rId10"/>
    <p:sldId id="273"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se Guzman" initials="JG" lastIdx="3" clrIdx="0">
    <p:extLst>
      <p:ext uri="{19B8F6BF-5375-455C-9EA6-DF929625EA0E}">
        <p15:presenceInfo xmlns:p15="http://schemas.microsoft.com/office/powerpoint/2012/main" userId="2699206fad4c46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F260A-AC06-4667-9BF4-141326A689DE}" type="datetimeFigureOut">
              <a:rPr lang="es-CO" smtClean="0"/>
              <a:t>09/03/2015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F2AE5-92A5-4770-94C7-9C962535AD1B}" type="slidenum">
              <a:rPr lang="es-CO" smtClean="0"/>
              <a:t>‹Nº›</a:t>
            </a:fld>
            <a:endParaRPr lang="es-CO"/>
          </a:p>
        </p:txBody>
      </p:sp>
    </p:spTree>
    <p:extLst>
      <p:ext uri="{BB962C8B-B14F-4D97-AF65-F5344CB8AC3E}">
        <p14:creationId xmlns:p14="http://schemas.microsoft.com/office/powerpoint/2010/main" val="239316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0F2F2AE5-92A5-4770-94C7-9C962535AD1B}" type="slidenum">
              <a:rPr lang="es-CO" smtClean="0"/>
              <a:t>6</a:t>
            </a:fld>
            <a:endParaRPr lang="es-CO"/>
          </a:p>
        </p:txBody>
      </p:sp>
    </p:spTree>
    <p:extLst>
      <p:ext uri="{BB962C8B-B14F-4D97-AF65-F5344CB8AC3E}">
        <p14:creationId xmlns:p14="http://schemas.microsoft.com/office/powerpoint/2010/main" val="2301185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8D5B5AC-F900-42F6-8B6A-58BDC700D060}" type="datetimeFigureOut">
              <a:rPr lang="es-CO" smtClean="0"/>
              <a:t>09/03/2015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188616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D5B5AC-F900-42F6-8B6A-58BDC700D060}" type="datetimeFigureOut">
              <a:rPr lang="es-CO" smtClean="0"/>
              <a:t>09/03/2015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176424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D5B5AC-F900-42F6-8B6A-58BDC700D060}" type="datetimeFigureOut">
              <a:rPr lang="es-CO" smtClean="0"/>
              <a:t>09/03/2015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3861669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D5B5AC-F900-42F6-8B6A-58BDC700D060}" type="datetimeFigureOut">
              <a:rPr lang="es-CO" smtClean="0"/>
              <a:t>09/03/2015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3672C02-B636-454B-AE81-F9949D4CD4F1}" type="slidenum">
              <a:rPr lang="es-CO" smtClean="0"/>
              <a:t>‹Nº›</a:t>
            </a:fld>
            <a:endParaRPr lang="es-CO"/>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63892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D5B5AC-F900-42F6-8B6A-58BDC700D060}" type="datetimeFigureOut">
              <a:rPr lang="es-CO" smtClean="0"/>
              <a:t>09/03/2015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266516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18D5B5AC-F900-42F6-8B6A-58BDC700D060}" type="datetimeFigureOut">
              <a:rPr lang="es-CO" smtClean="0"/>
              <a:t>09/03/2015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2152422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18D5B5AC-F900-42F6-8B6A-58BDC700D060}" type="datetimeFigureOut">
              <a:rPr lang="es-CO" smtClean="0"/>
              <a:t>09/03/2015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1443983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8D5B5AC-F900-42F6-8B6A-58BDC700D060}" type="datetimeFigureOut">
              <a:rPr lang="es-CO" smtClean="0"/>
              <a:t>09/03/2015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178243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8D5B5AC-F900-42F6-8B6A-58BDC700D060}" type="datetimeFigureOut">
              <a:rPr lang="es-CO" smtClean="0"/>
              <a:t>09/03/2015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131079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8D5B5AC-F900-42F6-8B6A-58BDC700D060}" type="datetimeFigureOut">
              <a:rPr lang="es-CO" smtClean="0"/>
              <a:t>09/03/2015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363633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8D5B5AC-F900-42F6-8B6A-58BDC700D060}" type="datetimeFigureOut">
              <a:rPr lang="es-CO" smtClean="0"/>
              <a:t>09/03/2015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120221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8D5B5AC-F900-42F6-8B6A-58BDC700D060}" type="datetimeFigureOut">
              <a:rPr lang="es-CO" smtClean="0"/>
              <a:t>09/03/2015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384899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8D5B5AC-F900-42F6-8B6A-58BDC700D060}" type="datetimeFigureOut">
              <a:rPr lang="es-CO" smtClean="0"/>
              <a:t>09/03/2015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263864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8D5B5AC-F900-42F6-8B6A-58BDC700D060}" type="datetimeFigureOut">
              <a:rPr lang="es-CO" smtClean="0"/>
              <a:t>09/03/2015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153652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8D5B5AC-F900-42F6-8B6A-58BDC700D060}" type="datetimeFigureOut">
              <a:rPr lang="es-CO" smtClean="0"/>
              <a:t>09/03/2015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377740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D5B5AC-F900-42F6-8B6A-58BDC700D060}" type="datetimeFigureOut">
              <a:rPr lang="es-CO" smtClean="0"/>
              <a:t>09/03/2015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58303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8D5B5AC-F900-42F6-8B6A-58BDC700D060}" type="datetimeFigureOut">
              <a:rPr lang="es-CO" smtClean="0"/>
              <a:t>09/03/2015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3672C02-B636-454B-AE81-F9949D4CD4F1}" type="slidenum">
              <a:rPr lang="es-CO" smtClean="0"/>
              <a:t>‹Nº›</a:t>
            </a:fld>
            <a:endParaRPr lang="es-CO"/>
          </a:p>
        </p:txBody>
      </p:sp>
    </p:spTree>
    <p:extLst>
      <p:ext uri="{BB962C8B-B14F-4D97-AF65-F5344CB8AC3E}">
        <p14:creationId xmlns:p14="http://schemas.microsoft.com/office/powerpoint/2010/main" val="242731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8D5B5AC-F900-42F6-8B6A-58BDC700D060}" type="datetimeFigureOut">
              <a:rPr lang="es-CO" smtClean="0"/>
              <a:t>09/03/2015</a:t>
            </a:fld>
            <a:endParaRPr lang="es-CO"/>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CO"/>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3672C02-B636-454B-AE81-F9949D4CD4F1}" type="slidenum">
              <a:rPr lang="es-CO" smtClean="0"/>
              <a:t>‹Nº›</a:t>
            </a:fld>
            <a:endParaRPr lang="es-CO"/>
          </a:p>
        </p:txBody>
      </p:sp>
    </p:spTree>
    <p:extLst>
      <p:ext uri="{BB962C8B-B14F-4D97-AF65-F5344CB8AC3E}">
        <p14:creationId xmlns:p14="http://schemas.microsoft.com/office/powerpoint/2010/main" val="168463327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a:t>MONITORES - CAMARA WEB - TECLADO</a:t>
            </a:r>
            <a:r>
              <a:rPr lang="es-CO" dirty="0" smtClean="0"/>
              <a:t> </a:t>
            </a:r>
            <a:endParaRPr lang="es-CO" dirty="0"/>
          </a:p>
        </p:txBody>
      </p:sp>
      <p:sp>
        <p:nvSpPr>
          <p:cNvPr id="3" name="Subtítulo 2"/>
          <p:cNvSpPr>
            <a:spLocks noGrp="1"/>
          </p:cNvSpPr>
          <p:nvPr>
            <p:ph type="subTitle" idx="1"/>
          </p:nvPr>
        </p:nvSpPr>
        <p:spPr/>
        <p:txBody>
          <a:bodyPr/>
          <a:lstStyle/>
          <a:p>
            <a:pPr algn="r"/>
            <a:r>
              <a:rPr lang="es-CO" dirty="0" smtClean="0"/>
              <a:t>Presentado por:</a:t>
            </a:r>
            <a:br>
              <a:rPr lang="es-CO" dirty="0" smtClean="0"/>
            </a:br>
            <a:r>
              <a:rPr lang="es-CO" dirty="0" smtClean="0"/>
              <a:t>Juan Sebastian Uni Guzmán</a:t>
            </a:r>
            <a:endParaRPr lang="es-CO" dirty="0"/>
          </a:p>
        </p:txBody>
      </p:sp>
    </p:spTree>
    <p:extLst>
      <p:ext uri="{BB962C8B-B14F-4D97-AF65-F5344CB8AC3E}">
        <p14:creationId xmlns:p14="http://schemas.microsoft.com/office/powerpoint/2010/main" val="410534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22635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HISTORIA</a:t>
            </a:r>
            <a:endParaRPr lang="es-CO" dirty="0"/>
          </a:p>
        </p:txBody>
      </p:sp>
      <p:sp>
        <p:nvSpPr>
          <p:cNvPr id="3" name="Marcador de contenido 2"/>
          <p:cNvSpPr>
            <a:spLocks noGrp="1"/>
          </p:cNvSpPr>
          <p:nvPr>
            <p:ph sz="quarter" idx="13"/>
          </p:nvPr>
        </p:nvSpPr>
        <p:spPr>
          <a:xfrm>
            <a:off x="913774" y="2367092"/>
            <a:ext cx="10363826" cy="4490908"/>
          </a:xfrm>
        </p:spPr>
        <p:txBody>
          <a:bodyPr>
            <a:normAutofit fontScale="92500" lnSpcReduction="20000"/>
          </a:bodyPr>
          <a:lstStyle/>
          <a:p>
            <a:pPr algn="just"/>
            <a:r>
              <a:rPr lang="es-CO" dirty="0"/>
              <a:t>En el Departamento de Informática de la Universidad de Cambridge la cafetera estaba situada en un sótano. Si alguien quería un café tenía que bajar desde su despacho y, si lo había, servirse una taza. Si no lo había, tenía que hacerlo. Las normas decían que el que se termina la cafetera debe rellenarla, pero siempre había listos que no cumplían con las normas.</a:t>
            </a:r>
          </a:p>
          <a:p>
            <a:pPr algn="just"/>
            <a:r>
              <a:rPr lang="es-CO" dirty="0"/>
              <a:t>En 1991, Quentin Stafford-Fraser y Paul Jardetzky, que compartían despacho, hartos de bajar tres plantas y encontrarse la cafetera vacía decidieron pasar al contraataque. Diseñaron un protocolo cliente-servidor que conectándolo a una cámara, trasmitía una imagen de la cafetera a una resolución de 128 x 128 pixels.</a:t>
            </a:r>
          </a:p>
          <a:p>
            <a:pPr algn="just"/>
            <a:r>
              <a:rPr lang="es-CO" dirty="0"/>
              <a:t>Así, desde la pantalla de su ordenador sabían cuándo era el momento propicio para bajar por un café, y de paso sabían quiénes eran los que se acababan la cafetera y no la volvían a llenar. El protocolo se llamó XCoffee y tras unos meses de depuración se decidieron a comercializarlo. En 1992 salió a la venta la primera cámara web llamada XCam.</a:t>
            </a:r>
          </a:p>
          <a:p>
            <a:endParaRPr lang="es-CO" dirty="0"/>
          </a:p>
        </p:txBody>
      </p:sp>
    </p:spTree>
    <p:extLst>
      <p:ext uri="{BB962C8B-B14F-4D97-AF65-F5344CB8AC3E}">
        <p14:creationId xmlns:p14="http://schemas.microsoft.com/office/powerpoint/2010/main" val="3647395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Software</a:t>
            </a:r>
            <a:endParaRPr lang="es-CO" dirty="0"/>
          </a:p>
        </p:txBody>
      </p:sp>
      <p:sp>
        <p:nvSpPr>
          <p:cNvPr id="3" name="Marcador de contenido 2"/>
          <p:cNvSpPr>
            <a:spLocks noGrp="1"/>
          </p:cNvSpPr>
          <p:nvPr>
            <p:ph sz="quarter" idx="13"/>
          </p:nvPr>
        </p:nvSpPr>
        <p:spPr>
          <a:xfrm>
            <a:off x="913774" y="2367092"/>
            <a:ext cx="10363826" cy="4490908"/>
          </a:xfrm>
        </p:spPr>
        <p:txBody>
          <a:bodyPr>
            <a:normAutofit/>
          </a:bodyPr>
          <a:lstStyle/>
          <a:p>
            <a:r>
              <a:rPr lang="es-CO" sz="2400" dirty="0"/>
              <a:t>Como se ha dicho, la instalación básica de una cámara web consiste en una cámara digital conectada a una computadora, normalmente a través del puerto USB. Lo que hay que tener en cuenta es que dicha cámara no tiene nada de especial, es como el resto de cámaras digitales, y que lo que realmente le da el nombre de "cámara web" es </a:t>
            </a:r>
            <a:r>
              <a:rPr lang="es-CO" sz="2400" dirty="0" smtClean="0"/>
              <a:t>el software</a:t>
            </a:r>
            <a:r>
              <a:rPr lang="es-CO" sz="2400" dirty="0"/>
              <a:t> que la acompaña.</a:t>
            </a:r>
          </a:p>
        </p:txBody>
      </p:sp>
    </p:spTree>
    <p:extLst>
      <p:ext uri="{BB962C8B-B14F-4D97-AF65-F5344CB8AC3E}">
        <p14:creationId xmlns:p14="http://schemas.microsoft.com/office/powerpoint/2010/main" val="287382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TECLADO</a:t>
            </a:r>
            <a:endParaRPr lang="es-CO" dirty="0"/>
          </a:p>
        </p:txBody>
      </p:sp>
      <p:sp>
        <p:nvSpPr>
          <p:cNvPr id="3" name="Marcador de contenido 2"/>
          <p:cNvSpPr>
            <a:spLocks noGrp="1"/>
          </p:cNvSpPr>
          <p:nvPr>
            <p:ph sz="quarter" idx="13"/>
          </p:nvPr>
        </p:nvSpPr>
        <p:spPr>
          <a:xfrm>
            <a:off x="913774" y="2367092"/>
            <a:ext cx="10363826" cy="4490908"/>
          </a:xfrm>
        </p:spPr>
        <p:txBody>
          <a:bodyPr>
            <a:normAutofit/>
          </a:bodyPr>
          <a:lstStyle/>
          <a:p>
            <a:r>
              <a:rPr lang="es-CO" sz="2400" dirty="0"/>
              <a:t>un </a:t>
            </a:r>
            <a:r>
              <a:rPr lang="es-CO" sz="2400" b="1" dirty="0"/>
              <a:t>teclado</a:t>
            </a:r>
            <a:r>
              <a:rPr lang="es-CO" sz="2400" dirty="0"/>
              <a:t> es un periférico de entrada o dispositivo, en parte inspirado en el teclado de las máquinas de escribir, que utiliza una disposición de botones o teclas, para que actúen como palancas mecánicas o interruptores electrónicos que envían información a la computadora.</a:t>
            </a:r>
            <a:endParaRPr lang="es-CO" sz="2400" dirty="0"/>
          </a:p>
        </p:txBody>
      </p:sp>
    </p:spTree>
    <p:extLst>
      <p:ext uri="{BB962C8B-B14F-4D97-AF65-F5344CB8AC3E}">
        <p14:creationId xmlns:p14="http://schemas.microsoft.com/office/powerpoint/2010/main" val="338826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sz="quarter" idx="13"/>
          </p:nvPr>
        </p:nvSpPr>
        <p:spPr>
          <a:xfrm>
            <a:off x="914400" y="403225"/>
            <a:ext cx="10363200" cy="6454775"/>
          </a:xfrm>
        </p:spPr>
        <p:txBody>
          <a:bodyPr>
            <a:normAutofit fontScale="92500" lnSpcReduction="10000"/>
          </a:bodyPr>
          <a:lstStyle/>
          <a:p>
            <a:r>
              <a:rPr lang="es-CO" dirty="0"/>
              <a:t>El teclado tiene entre 99 y 147 teclas aproximadamente, y está dividido en cuatro bloques:</a:t>
            </a:r>
          </a:p>
          <a:p>
            <a:r>
              <a:rPr lang="es-CO" b="1" dirty="0"/>
              <a:t>Bloque de funciones:</a:t>
            </a:r>
            <a:r>
              <a:rPr lang="es-CO" dirty="0"/>
              <a:t> va desde la tecla F1 a F12, en tres bloques de cuatro: de F1 a F4, de F5 a F8 y de F9 a F12. Funcionan de acuerdo al programa que esté abierto. Por ejemplo, en muchos programas al presionar la tecla F1 se accede a la ayuda asociada a ese programa.</a:t>
            </a:r>
          </a:p>
          <a:p>
            <a:r>
              <a:rPr lang="es-CO" b="1" dirty="0"/>
              <a:t>Bloque alfanumérico:</a:t>
            </a:r>
            <a:r>
              <a:rPr lang="es-CO" dirty="0"/>
              <a:t> está ubicado en la parte inferior del bloque de funciones, contiene los números arábigos del 1 al 0 y el alfabeto organizado como en una máquina de escribir, además de algunas teclas especiales.</a:t>
            </a:r>
          </a:p>
          <a:p>
            <a:r>
              <a:rPr lang="es-CO" b="1" dirty="0"/>
              <a:t>Bloque especial:</a:t>
            </a:r>
            <a:r>
              <a:rPr lang="es-CO" dirty="0"/>
              <a:t> está ubicado a la derecha del bloque alfanumérico, contiene algunas teclas especiales como ImprPant, Bloq de desplazamiento, pausa, inicio, fin, insertar, suprimir, RePág, AvPág, y las flechas direccionales que permiten mover el punto de inserción en las cuatro direcciones.</a:t>
            </a:r>
          </a:p>
          <a:p>
            <a:r>
              <a:rPr lang="es-CO" b="1" dirty="0"/>
              <a:t>Bloque numérico:</a:t>
            </a:r>
            <a:r>
              <a:rPr lang="es-CO" dirty="0"/>
              <a:t> está ubicado a la derecha del bloque especial, se activa al presionar la tecla Bloq Num, contiene los números arábigos organizados como en una calculadora con el fin de facilitar la digitación de cifras. Además contiene los signos de las cuatro operaciones básicas: suma +, resta −, multiplicación * y división /; también contiene una tecla de Intro o Enter.</a:t>
            </a:r>
          </a:p>
          <a:p>
            <a:endParaRPr lang="es-CO" dirty="0"/>
          </a:p>
        </p:txBody>
      </p:sp>
    </p:spTree>
    <p:extLst>
      <p:ext uri="{BB962C8B-B14F-4D97-AF65-F5344CB8AC3E}">
        <p14:creationId xmlns:p14="http://schemas.microsoft.com/office/powerpoint/2010/main" val="1460214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3747" y="688769"/>
            <a:ext cx="11046141" cy="5322609"/>
          </a:xfrm>
        </p:spPr>
      </p:pic>
    </p:spTree>
    <p:extLst>
      <p:ext uri="{BB962C8B-B14F-4D97-AF65-F5344CB8AC3E}">
        <p14:creationId xmlns:p14="http://schemas.microsoft.com/office/powerpoint/2010/main" val="3766554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contenido 10"/>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5533902" cy="3622099"/>
          </a:xfrm>
        </p:spPr>
      </p:pic>
      <p:sp>
        <p:nvSpPr>
          <p:cNvPr id="12" name="CuadroTexto 11"/>
          <p:cNvSpPr txBox="1"/>
          <p:nvPr/>
        </p:nvSpPr>
        <p:spPr>
          <a:xfrm>
            <a:off x="221671" y="3622099"/>
            <a:ext cx="3194016" cy="369332"/>
          </a:xfrm>
          <a:prstGeom prst="rect">
            <a:avLst/>
          </a:prstGeom>
          <a:noFill/>
        </p:spPr>
        <p:txBody>
          <a:bodyPr wrap="none" rtlCol="0">
            <a:spAutoFit/>
          </a:bodyPr>
          <a:lstStyle/>
          <a:p>
            <a:r>
              <a:rPr lang="es-CO" dirty="0"/>
              <a:t>Teclado de un terminal CT-1024.</a:t>
            </a:r>
            <a:endParaRPr lang="es-CO" dirty="0"/>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902" y="0"/>
            <a:ext cx="6658098" cy="3622099"/>
          </a:xfrm>
          <a:prstGeom prst="rect">
            <a:avLst/>
          </a:prstGeom>
        </p:spPr>
      </p:pic>
      <p:sp>
        <p:nvSpPr>
          <p:cNvPr id="14" name="CuadroTexto 13"/>
          <p:cNvSpPr txBox="1"/>
          <p:nvPr/>
        </p:nvSpPr>
        <p:spPr>
          <a:xfrm>
            <a:off x="5533902" y="3622099"/>
            <a:ext cx="4419736" cy="369332"/>
          </a:xfrm>
          <a:prstGeom prst="rect">
            <a:avLst/>
          </a:prstGeom>
          <a:noFill/>
        </p:spPr>
        <p:txBody>
          <a:bodyPr wrap="none" rtlCol="0">
            <a:spAutoFit/>
          </a:bodyPr>
          <a:lstStyle/>
          <a:p>
            <a:r>
              <a:rPr lang="es-CO" dirty="0"/>
              <a:t>Teclado integrado de un Sinclair ZX Spectrum.</a:t>
            </a:r>
            <a:endParaRPr lang="es-CO" dirty="0"/>
          </a:p>
        </p:txBody>
      </p:sp>
    </p:spTree>
    <p:extLst>
      <p:ext uri="{BB962C8B-B14F-4D97-AF65-F5344CB8AC3E}">
        <p14:creationId xmlns:p14="http://schemas.microsoft.com/office/powerpoint/2010/main" val="2535112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5533901" cy="4298868"/>
          </a:xfrm>
        </p:spPr>
      </p:pic>
      <p:sp>
        <p:nvSpPr>
          <p:cNvPr id="5" name="CuadroTexto 4"/>
          <p:cNvSpPr txBox="1"/>
          <p:nvPr/>
        </p:nvSpPr>
        <p:spPr>
          <a:xfrm>
            <a:off x="0" y="4298868"/>
            <a:ext cx="4008533" cy="369332"/>
          </a:xfrm>
          <a:prstGeom prst="rect">
            <a:avLst/>
          </a:prstGeom>
          <a:noFill/>
        </p:spPr>
        <p:txBody>
          <a:bodyPr wrap="none" rtlCol="0">
            <a:spAutoFit/>
          </a:bodyPr>
          <a:lstStyle/>
          <a:p>
            <a:r>
              <a:rPr lang="es-CO" dirty="0"/>
              <a:t>Terminal de </a:t>
            </a:r>
            <a:r>
              <a:rPr lang="es-CO" dirty="0" smtClean="0"/>
              <a:t>computadora TeleVideo </a:t>
            </a:r>
            <a:r>
              <a:rPr lang="es-CO" dirty="0"/>
              <a:t>925.</a:t>
            </a:r>
            <a:endParaRPr lang="es-CO"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900" y="1"/>
            <a:ext cx="6658099" cy="4298868"/>
          </a:xfrm>
          <a:prstGeom prst="rect">
            <a:avLst/>
          </a:prstGeom>
        </p:spPr>
      </p:pic>
      <p:sp>
        <p:nvSpPr>
          <p:cNvPr id="7" name="CuadroTexto 6"/>
          <p:cNvSpPr txBox="1"/>
          <p:nvPr/>
        </p:nvSpPr>
        <p:spPr>
          <a:xfrm>
            <a:off x="5533899" y="4298868"/>
            <a:ext cx="2772041" cy="369332"/>
          </a:xfrm>
          <a:prstGeom prst="rect">
            <a:avLst/>
          </a:prstGeom>
          <a:noFill/>
        </p:spPr>
        <p:txBody>
          <a:bodyPr wrap="none" rtlCol="0">
            <a:spAutoFit/>
          </a:bodyPr>
          <a:lstStyle/>
          <a:p>
            <a:r>
              <a:rPr lang="es-CO" dirty="0"/>
              <a:t>Teclado ajustable de Apple.</a:t>
            </a:r>
            <a:endParaRPr lang="es-CO" dirty="0"/>
          </a:p>
        </p:txBody>
      </p:sp>
    </p:spTree>
    <p:extLst>
      <p:ext uri="{BB962C8B-B14F-4D97-AF65-F5344CB8AC3E}">
        <p14:creationId xmlns:p14="http://schemas.microsoft.com/office/powerpoint/2010/main" val="40512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5343896" cy="3424237"/>
          </a:xfrm>
        </p:spPr>
      </p:pic>
      <p:sp>
        <p:nvSpPr>
          <p:cNvPr id="5" name="CuadroTexto 4"/>
          <p:cNvSpPr txBox="1"/>
          <p:nvPr/>
        </p:nvSpPr>
        <p:spPr>
          <a:xfrm>
            <a:off x="0" y="3424237"/>
            <a:ext cx="2389757" cy="369332"/>
          </a:xfrm>
          <a:prstGeom prst="rect">
            <a:avLst/>
          </a:prstGeom>
          <a:noFill/>
        </p:spPr>
        <p:txBody>
          <a:bodyPr wrap="none" rtlCol="0">
            <a:spAutoFit/>
          </a:bodyPr>
          <a:lstStyle/>
          <a:p>
            <a:r>
              <a:rPr lang="es-CO" dirty="0"/>
              <a:t>Teclado PC inalámbrico.</a:t>
            </a:r>
            <a:endParaRPr lang="es-CO"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897" y="0"/>
            <a:ext cx="6848103" cy="3424237"/>
          </a:xfrm>
          <a:prstGeom prst="rect">
            <a:avLst/>
          </a:prstGeom>
        </p:spPr>
      </p:pic>
      <p:sp>
        <p:nvSpPr>
          <p:cNvPr id="7" name="CuadroTexto 6"/>
          <p:cNvSpPr txBox="1"/>
          <p:nvPr/>
        </p:nvSpPr>
        <p:spPr>
          <a:xfrm>
            <a:off x="5343897" y="3424237"/>
            <a:ext cx="2025683" cy="369332"/>
          </a:xfrm>
          <a:prstGeom prst="rect">
            <a:avLst/>
          </a:prstGeom>
          <a:noFill/>
        </p:spPr>
        <p:txBody>
          <a:bodyPr wrap="none" rtlCol="0">
            <a:spAutoFit/>
          </a:bodyPr>
          <a:lstStyle/>
          <a:p>
            <a:r>
              <a:rPr lang="es-CO" dirty="0"/>
              <a:t>Teclado SUN tipo 5.</a:t>
            </a:r>
            <a:endParaRPr lang="es-CO" dirty="0"/>
          </a:p>
        </p:txBody>
      </p:sp>
    </p:spTree>
    <p:extLst>
      <p:ext uri="{BB962C8B-B14F-4D97-AF65-F5344CB8AC3E}">
        <p14:creationId xmlns:p14="http://schemas.microsoft.com/office/powerpoint/2010/main" val="258171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MONITORES</a:t>
            </a:r>
            <a:endParaRPr lang="es-CO" dirty="0"/>
          </a:p>
        </p:txBody>
      </p:sp>
      <p:sp>
        <p:nvSpPr>
          <p:cNvPr id="3" name="Marcador de contenido 2"/>
          <p:cNvSpPr>
            <a:spLocks noGrp="1"/>
          </p:cNvSpPr>
          <p:nvPr>
            <p:ph sz="quarter" idx="13"/>
          </p:nvPr>
        </p:nvSpPr>
        <p:spPr>
          <a:xfrm>
            <a:off x="913774" y="2367092"/>
            <a:ext cx="10363826" cy="4490908"/>
          </a:xfrm>
        </p:spPr>
        <p:txBody>
          <a:bodyPr>
            <a:normAutofit/>
          </a:bodyPr>
          <a:lstStyle/>
          <a:p>
            <a:r>
              <a:rPr lang="es-CO" sz="2400" dirty="0"/>
              <a:t>E</a:t>
            </a:r>
            <a:r>
              <a:rPr lang="es-CO" sz="2400" dirty="0" smtClean="0"/>
              <a:t>s </a:t>
            </a:r>
            <a:r>
              <a:rPr lang="es-CO" sz="2400" dirty="0"/>
              <a:t>el principal dispositivo de salida (interfaz), </a:t>
            </a:r>
            <a:r>
              <a:rPr lang="es-CO" sz="2400" dirty="0" smtClean="0"/>
              <a:t>que muestra</a:t>
            </a:r>
            <a:r>
              <a:rPr lang="es-CO" sz="2400" dirty="0"/>
              <a:t> datos o información al usuario</a:t>
            </a:r>
            <a:r>
              <a:rPr lang="es-CO" sz="2400" dirty="0" smtClean="0"/>
              <a:t>.</a:t>
            </a:r>
          </a:p>
          <a:p>
            <a:r>
              <a:rPr lang="es-CO" sz="2400" dirty="0"/>
              <a:t>E</a:t>
            </a:r>
            <a:r>
              <a:rPr lang="es-CO" sz="2400" dirty="0" smtClean="0"/>
              <a:t>s </a:t>
            </a:r>
            <a:r>
              <a:rPr lang="es-CO" sz="2400" dirty="0"/>
              <a:t>el dispositivo en el que se muestran las imágenes generadas por el adaptador de vídeo del </a:t>
            </a:r>
            <a:r>
              <a:rPr lang="es-CO" sz="2400" dirty="0" smtClean="0"/>
              <a:t>ordenador.</a:t>
            </a:r>
          </a:p>
          <a:p>
            <a:r>
              <a:rPr lang="es-CO" sz="2400" dirty="0" smtClean="0"/>
              <a:t>El </a:t>
            </a:r>
            <a:r>
              <a:rPr lang="es-CO" sz="2400" dirty="0"/>
              <a:t>término monitor se refiere normalmente a la pantalla de vídeo y su carcasa.</a:t>
            </a:r>
          </a:p>
        </p:txBody>
      </p:sp>
    </p:spTree>
    <p:extLst>
      <p:ext uri="{BB962C8B-B14F-4D97-AF65-F5344CB8AC3E}">
        <p14:creationId xmlns:p14="http://schemas.microsoft.com/office/powerpoint/2010/main" val="63685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LA HISTORIA.</a:t>
            </a:r>
            <a:endParaRPr lang="es-CO" dirty="0"/>
          </a:p>
        </p:txBody>
      </p:sp>
      <p:sp>
        <p:nvSpPr>
          <p:cNvPr id="3" name="Marcador de contenido 2"/>
          <p:cNvSpPr>
            <a:spLocks noGrp="1"/>
          </p:cNvSpPr>
          <p:nvPr>
            <p:ph sz="quarter" idx="13"/>
          </p:nvPr>
        </p:nvSpPr>
        <p:spPr>
          <a:xfrm>
            <a:off x="913774" y="2367092"/>
            <a:ext cx="10363826" cy="4490908"/>
          </a:xfrm>
        </p:spPr>
        <p:txBody>
          <a:bodyPr>
            <a:normAutofit/>
          </a:bodyPr>
          <a:lstStyle/>
          <a:p>
            <a:r>
              <a:rPr lang="es-CO" sz="2400" dirty="0"/>
              <a:t>La historia de los monitores para PC siempre ha ido muy pareja a la de las tarjetas gráficas. Al principio estas sólo podían trabajar con texto y no fue hasta varios años después cuando gracias a las tarjetas CGA consiguen llegar hasta los cuatro colores. Después se paso a 16, luego a 256, y a 65536 colores.</a:t>
            </a:r>
          </a:p>
        </p:txBody>
      </p:sp>
    </p:spTree>
    <p:extLst>
      <p:ext uri="{BB962C8B-B14F-4D97-AF65-F5344CB8AC3E}">
        <p14:creationId xmlns:p14="http://schemas.microsoft.com/office/powerpoint/2010/main" val="174768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TIPOS DE MONITORES</a:t>
            </a:r>
            <a:endParaRPr lang="es-CO" dirty="0"/>
          </a:p>
        </p:txBody>
      </p:sp>
      <p:sp>
        <p:nvSpPr>
          <p:cNvPr id="3" name="Marcador de contenido 2"/>
          <p:cNvSpPr>
            <a:spLocks noGrp="1"/>
          </p:cNvSpPr>
          <p:nvPr>
            <p:ph sz="quarter" idx="13"/>
          </p:nvPr>
        </p:nvSpPr>
        <p:spPr/>
        <p:txBody>
          <a:bodyPr>
            <a:normAutofit fontScale="92500" lnSpcReduction="20000"/>
          </a:bodyPr>
          <a:lstStyle/>
          <a:p>
            <a:r>
              <a:rPr lang="es-CO" b="1" dirty="0"/>
              <a:t>CRT. </a:t>
            </a:r>
            <a:r>
              <a:rPr lang="es-CO" dirty="0"/>
              <a:t>Los CRT o monitores de rayos catódicos fueron los primeros utilizados en el mundo del PC. Eran muy voluminosos y gastaban mucha más potencia que los actuales. Entre sus ventajas esta que se adaptaban mejor a cualquier ancho o alto de pantalla que tecnologías más modernas. Además, carecían de ciertos problemas como la visualización de los colores oscuros o los ángulos de visión limitados que si tienes los monitores actuales</a:t>
            </a:r>
            <a:r>
              <a:rPr lang="es-CO" dirty="0" smtClean="0"/>
              <a:t>.</a:t>
            </a:r>
          </a:p>
          <a:p>
            <a:r>
              <a:rPr lang="es-CO" b="1" dirty="0"/>
              <a:t>LCD. </a:t>
            </a:r>
            <a:r>
              <a:rPr lang="es-CO" dirty="0"/>
              <a:t>El acrónimo </a:t>
            </a:r>
            <a:r>
              <a:rPr lang="es-CO" dirty="0" smtClean="0"/>
              <a:t>LCD</a:t>
            </a:r>
            <a:r>
              <a:rPr lang="es-CO" dirty="0"/>
              <a:t> en castellano es pantalla de cristal líquido. En estos la tecnología usada es muy parecida a la de las calculadoras y relojes electrónicos. Su principal problema es que necesitan una pantalla posterior que </a:t>
            </a:r>
            <a:r>
              <a:rPr lang="es-CO" dirty="0" smtClean="0"/>
              <a:t>retro ilumine </a:t>
            </a:r>
            <a:r>
              <a:rPr lang="es-CO" dirty="0"/>
              <a:t>la imagen ya que este material no emite luz. Sin esta capa las imágenes no se verían por ejemplo si apagas la luz.</a:t>
            </a:r>
          </a:p>
        </p:txBody>
      </p:sp>
    </p:spTree>
    <p:extLst>
      <p:ext uri="{BB962C8B-B14F-4D97-AF65-F5344CB8AC3E}">
        <p14:creationId xmlns:p14="http://schemas.microsoft.com/office/powerpoint/2010/main" val="52668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838200" y="439387"/>
            <a:ext cx="10515600" cy="5737576"/>
          </a:xfrm>
        </p:spPr>
        <p:txBody>
          <a:bodyPr>
            <a:normAutofit/>
          </a:bodyPr>
          <a:lstStyle/>
          <a:p>
            <a:r>
              <a:rPr lang="es-CO" sz="2400" b="1" dirty="0"/>
              <a:t>LED. </a:t>
            </a:r>
            <a:r>
              <a:rPr lang="es-CO" sz="2400" dirty="0"/>
              <a:t>Las pantallas LED, son parecidas a las anteriores. Pero, en este caso la capa que ilumina desde atrás está construida con una matriz de pequeños LEDs. Se consigue mejor calidad de imagen, un menor consumo y que el monitor sea mucho más fino</a:t>
            </a:r>
            <a:r>
              <a:rPr lang="es-CO" sz="2400" dirty="0" smtClean="0"/>
              <a:t>.</a:t>
            </a:r>
          </a:p>
          <a:p>
            <a:r>
              <a:rPr lang="es-CO" sz="2400" b="1" dirty="0"/>
              <a:t>OLED. </a:t>
            </a:r>
            <a:r>
              <a:rPr lang="es-CO" sz="2400" dirty="0"/>
              <a:t>Se utilizan materiales que se iluminan al pasar una corriente eléctrica a través de ellos, de esta forma ya no es necesario tener una pantalla </a:t>
            </a:r>
            <a:r>
              <a:rPr lang="es-CO" sz="2400" dirty="0" smtClean="0"/>
              <a:t>retro iluminada. </a:t>
            </a:r>
            <a:r>
              <a:rPr lang="es-CO" sz="2400" dirty="0"/>
              <a:t>Su gran problema es que su precio, al menos por ahora, es muy alto.</a:t>
            </a:r>
          </a:p>
        </p:txBody>
      </p:sp>
    </p:spTree>
    <p:extLst>
      <p:ext uri="{BB962C8B-B14F-4D97-AF65-F5344CB8AC3E}">
        <p14:creationId xmlns:p14="http://schemas.microsoft.com/office/powerpoint/2010/main" val="345089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 y="0"/>
            <a:ext cx="3633849" cy="3170712"/>
          </a:xfr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984" y="0"/>
            <a:ext cx="3776354" cy="3170712"/>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8971" y="0"/>
            <a:ext cx="4093029" cy="3170712"/>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3848" y="3598594"/>
            <a:ext cx="4448175" cy="2914650"/>
          </a:xfrm>
          <a:prstGeom prst="rect">
            <a:avLst/>
          </a:prstGeom>
        </p:spPr>
      </p:pic>
      <p:sp>
        <p:nvSpPr>
          <p:cNvPr id="8" name="CuadroTexto 7"/>
          <p:cNvSpPr txBox="1"/>
          <p:nvPr/>
        </p:nvSpPr>
        <p:spPr>
          <a:xfrm>
            <a:off x="0" y="3170712"/>
            <a:ext cx="1305165" cy="369332"/>
          </a:xfrm>
          <a:prstGeom prst="rect">
            <a:avLst/>
          </a:prstGeom>
          <a:noFill/>
        </p:spPr>
        <p:txBody>
          <a:bodyPr wrap="none" rtlCol="0">
            <a:spAutoFit/>
          </a:bodyPr>
          <a:lstStyle/>
          <a:p>
            <a:r>
              <a:rPr lang="es-CO" dirty="0" smtClean="0"/>
              <a:t>Monitor CTR</a:t>
            </a:r>
          </a:p>
        </p:txBody>
      </p:sp>
      <p:sp>
        <p:nvSpPr>
          <p:cNvPr id="9" name="CuadroTexto 8"/>
          <p:cNvSpPr txBox="1"/>
          <p:nvPr/>
        </p:nvSpPr>
        <p:spPr>
          <a:xfrm>
            <a:off x="4001984" y="3170712"/>
            <a:ext cx="1314142" cy="369332"/>
          </a:xfrm>
          <a:prstGeom prst="rect">
            <a:avLst/>
          </a:prstGeom>
          <a:noFill/>
        </p:spPr>
        <p:txBody>
          <a:bodyPr wrap="none" rtlCol="0">
            <a:spAutoFit/>
          </a:bodyPr>
          <a:lstStyle/>
          <a:p>
            <a:r>
              <a:rPr lang="es-CO" dirty="0" smtClean="0"/>
              <a:t>Monitor LCD</a:t>
            </a:r>
            <a:endParaRPr lang="es-CO" dirty="0"/>
          </a:p>
        </p:txBody>
      </p:sp>
      <p:sp>
        <p:nvSpPr>
          <p:cNvPr id="10" name="CuadroTexto 9"/>
          <p:cNvSpPr txBox="1"/>
          <p:nvPr/>
        </p:nvSpPr>
        <p:spPr>
          <a:xfrm>
            <a:off x="8098971" y="3170712"/>
            <a:ext cx="1277914" cy="369332"/>
          </a:xfrm>
          <a:prstGeom prst="rect">
            <a:avLst/>
          </a:prstGeom>
          <a:noFill/>
        </p:spPr>
        <p:txBody>
          <a:bodyPr wrap="none" rtlCol="0">
            <a:spAutoFit/>
          </a:bodyPr>
          <a:lstStyle/>
          <a:p>
            <a:r>
              <a:rPr lang="es-CO" dirty="0" smtClean="0"/>
              <a:t>Monitor LED</a:t>
            </a:r>
          </a:p>
        </p:txBody>
      </p:sp>
      <p:sp>
        <p:nvSpPr>
          <p:cNvPr id="11" name="CuadroTexto 10"/>
          <p:cNvSpPr txBox="1"/>
          <p:nvPr/>
        </p:nvSpPr>
        <p:spPr>
          <a:xfrm>
            <a:off x="3633848" y="6513244"/>
            <a:ext cx="1455848" cy="369332"/>
          </a:xfrm>
          <a:prstGeom prst="rect">
            <a:avLst/>
          </a:prstGeom>
          <a:noFill/>
        </p:spPr>
        <p:txBody>
          <a:bodyPr wrap="none" rtlCol="0">
            <a:spAutoFit/>
          </a:bodyPr>
          <a:lstStyle/>
          <a:p>
            <a:r>
              <a:rPr lang="es-CO" dirty="0" smtClean="0"/>
              <a:t>Monitor OLED</a:t>
            </a:r>
          </a:p>
        </p:txBody>
      </p:sp>
    </p:spTree>
    <p:extLst>
      <p:ext uri="{BB962C8B-B14F-4D97-AF65-F5344CB8AC3E}">
        <p14:creationId xmlns:p14="http://schemas.microsoft.com/office/powerpoint/2010/main" val="91246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t>¿Qué conexiones tiene un monitor?</a:t>
            </a:r>
            <a:br>
              <a:rPr lang="es-CO" b="1" dirty="0"/>
            </a:br>
            <a:endParaRPr lang="es-CO" dirty="0"/>
          </a:p>
        </p:txBody>
      </p:sp>
      <p:sp>
        <p:nvSpPr>
          <p:cNvPr id="3" name="Marcador de contenido 2"/>
          <p:cNvSpPr>
            <a:spLocks noGrp="1"/>
          </p:cNvSpPr>
          <p:nvPr>
            <p:ph sz="quarter" idx="13"/>
          </p:nvPr>
        </p:nvSpPr>
        <p:spPr>
          <a:xfrm>
            <a:off x="913774" y="2367092"/>
            <a:ext cx="10363826" cy="4490908"/>
          </a:xfrm>
        </p:spPr>
        <p:txBody>
          <a:bodyPr>
            <a:noAutofit/>
          </a:bodyPr>
          <a:lstStyle/>
          <a:p>
            <a:pPr fontAlgn="base"/>
            <a:r>
              <a:rPr lang="es-CO" sz="2200" b="1" dirty="0" smtClean="0"/>
              <a:t>VGA:</a:t>
            </a:r>
            <a:r>
              <a:rPr lang="es-CO" sz="2200" b="1" dirty="0"/>
              <a:t> </a:t>
            </a:r>
            <a:r>
              <a:rPr lang="es-CO" sz="2200" dirty="0"/>
              <a:t>La más antigua, considera cualquiera de las otras si vas a pasar muchas horas delante de él ya que te darán mayor calidad de imagen.</a:t>
            </a:r>
          </a:p>
          <a:p>
            <a:pPr fontAlgn="base"/>
            <a:r>
              <a:rPr lang="es-CO" sz="2200" b="1" dirty="0" smtClean="0"/>
              <a:t>DVI:</a:t>
            </a:r>
            <a:r>
              <a:rPr lang="es-CO" sz="2200" b="1" dirty="0"/>
              <a:t> </a:t>
            </a:r>
            <a:r>
              <a:rPr lang="es-CO" sz="2200" dirty="0"/>
              <a:t>Este es un estándar totalmente digital, que en esencia significa que la imagen será más nítida. Se nota bastante en pantallas LED y LCD.</a:t>
            </a:r>
          </a:p>
          <a:p>
            <a:pPr fontAlgn="base"/>
            <a:r>
              <a:rPr lang="es-CO" sz="2200" b="1" dirty="0" smtClean="0"/>
              <a:t>DisplayPort:</a:t>
            </a:r>
            <a:r>
              <a:rPr lang="es-CO" sz="2200" b="1" dirty="0"/>
              <a:t> </a:t>
            </a:r>
            <a:r>
              <a:rPr lang="es-CO" sz="2200" dirty="0"/>
              <a:t>Siguiente generación, pensado para sustituir a los dos anteriores, puede llevar la señal de audio incorporada.</a:t>
            </a:r>
          </a:p>
          <a:p>
            <a:pPr fontAlgn="base"/>
            <a:r>
              <a:rPr lang="es-CO" sz="2200" b="1" dirty="0" smtClean="0"/>
              <a:t>HDMI:</a:t>
            </a:r>
            <a:r>
              <a:rPr lang="es-CO" sz="2200" b="1" dirty="0"/>
              <a:t> </a:t>
            </a:r>
            <a:r>
              <a:rPr lang="es-CO" sz="2200" dirty="0"/>
              <a:t>No nació en principio para PC sino para conectar otro tipo de dispositivos, pero se usa cada vez más y da la calidad suficiente para muchos trabajos</a:t>
            </a:r>
            <a:r>
              <a:rPr lang="es-CO" sz="2200" dirty="0" smtClean="0"/>
              <a:t>.</a:t>
            </a:r>
            <a:endParaRPr lang="es-CO" sz="2200" dirty="0"/>
          </a:p>
        </p:txBody>
      </p:sp>
    </p:spTree>
    <p:extLst>
      <p:ext uri="{BB962C8B-B14F-4D97-AF65-F5344CB8AC3E}">
        <p14:creationId xmlns:p14="http://schemas.microsoft.com/office/powerpoint/2010/main" val="1267273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6032665" cy="3954483"/>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664" y="2576945"/>
            <a:ext cx="6159336" cy="4281055"/>
          </a:xfrm>
          <a:prstGeom prst="rect">
            <a:avLst/>
          </a:prstGeom>
        </p:spPr>
      </p:pic>
    </p:spTree>
    <p:extLst>
      <p:ext uri="{BB962C8B-B14F-4D97-AF65-F5344CB8AC3E}">
        <p14:creationId xmlns:p14="http://schemas.microsoft.com/office/powerpoint/2010/main" val="3409460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CAMARA WEB</a:t>
            </a:r>
            <a:endParaRPr lang="es-CO" dirty="0"/>
          </a:p>
        </p:txBody>
      </p:sp>
      <p:sp>
        <p:nvSpPr>
          <p:cNvPr id="3" name="Marcador de contenido 2"/>
          <p:cNvSpPr>
            <a:spLocks noGrp="1"/>
          </p:cNvSpPr>
          <p:nvPr>
            <p:ph sz="quarter" idx="13"/>
          </p:nvPr>
        </p:nvSpPr>
        <p:spPr>
          <a:xfrm>
            <a:off x="913774" y="2367092"/>
            <a:ext cx="10363826" cy="4490908"/>
          </a:xfrm>
        </p:spPr>
        <p:txBody>
          <a:bodyPr>
            <a:normAutofit/>
          </a:bodyPr>
          <a:lstStyle/>
          <a:p>
            <a:r>
              <a:rPr lang="es-CO" sz="2800" dirty="0" smtClean="0"/>
              <a:t>Es </a:t>
            </a:r>
            <a:r>
              <a:rPr lang="es-CO" sz="2800" dirty="0"/>
              <a:t>una pequeña cámara digital conectada a una computadora la cual puede capturar imágenes y transmitirlas a través de Internet, ya sea a una </a:t>
            </a:r>
            <a:r>
              <a:rPr lang="es-CO" sz="2800" dirty="0" smtClean="0"/>
              <a:t>página </a:t>
            </a:r>
            <a:r>
              <a:rPr lang="es-CO" sz="2800" dirty="0"/>
              <a:t>web o a otra u otras computadoras de forma privada.</a:t>
            </a:r>
          </a:p>
        </p:txBody>
      </p:sp>
    </p:spTree>
    <p:extLst>
      <p:ext uri="{BB962C8B-B14F-4D97-AF65-F5344CB8AC3E}">
        <p14:creationId xmlns:p14="http://schemas.microsoft.com/office/powerpoint/2010/main" val="2901987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TM04033925[[fn=Gota]]</Template>
  <TotalTime>148</TotalTime>
  <Words>312</Words>
  <Application>Microsoft Office PowerPoint</Application>
  <PresentationFormat>Panorámica</PresentationFormat>
  <Paragraphs>44</Paragraphs>
  <Slides>18</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Tw Cen MT</vt:lpstr>
      <vt:lpstr>Gota</vt:lpstr>
      <vt:lpstr>MONITORES - CAMARA WEB - TECLADO </vt:lpstr>
      <vt:lpstr>MONITORES</vt:lpstr>
      <vt:lpstr>LA HISTORIA.</vt:lpstr>
      <vt:lpstr>TIPOS DE MONITORES</vt:lpstr>
      <vt:lpstr>Presentación de PowerPoint</vt:lpstr>
      <vt:lpstr>Presentación de PowerPoint</vt:lpstr>
      <vt:lpstr>¿Qué conexiones tiene un monitor? </vt:lpstr>
      <vt:lpstr>Presentación de PowerPoint</vt:lpstr>
      <vt:lpstr>CAMARA WEB</vt:lpstr>
      <vt:lpstr>Presentación de PowerPoint</vt:lpstr>
      <vt:lpstr>HISTORIA</vt:lpstr>
      <vt:lpstr>Software</vt:lpstr>
      <vt:lpstr>TECLADO</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MONITORES - CAMARA WEB - TECLADO</dc:title>
  <dc:creator>Juanse Guzman</dc:creator>
  <cp:lastModifiedBy>Juanse Guzman</cp:lastModifiedBy>
  <cp:revision>13</cp:revision>
  <dcterms:created xsi:type="dcterms:W3CDTF">2015-02-24T20:48:18Z</dcterms:created>
  <dcterms:modified xsi:type="dcterms:W3CDTF">2015-03-09T18:11:03Z</dcterms:modified>
</cp:coreProperties>
</file>