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1" r:id="rId5"/>
    <p:sldId id="262" r:id="rId6"/>
    <p:sldId id="264" r:id="rId7"/>
    <p:sldId id="265" r:id="rId8"/>
    <p:sldId id="259" r:id="rId9"/>
    <p:sldId id="263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A630-4134-4A86-9FC1-62B6FE3E8439}" type="datetimeFigureOut">
              <a:rPr lang="es-CO" smtClean="0"/>
              <a:t>10/05/2015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5B57-7C79-44B2-9B56-739AF102C3CF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A630-4134-4A86-9FC1-62B6FE3E8439}" type="datetimeFigureOut">
              <a:rPr lang="es-CO" smtClean="0"/>
              <a:t>10/05/2015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5B57-7C79-44B2-9B56-739AF102C3CF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A630-4134-4A86-9FC1-62B6FE3E8439}" type="datetimeFigureOut">
              <a:rPr lang="es-CO" smtClean="0"/>
              <a:t>10/05/2015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5B57-7C79-44B2-9B56-739AF102C3CF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A630-4134-4A86-9FC1-62B6FE3E8439}" type="datetimeFigureOut">
              <a:rPr lang="es-CO" smtClean="0"/>
              <a:t>10/05/2015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5B57-7C79-44B2-9B56-739AF102C3CF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A630-4134-4A86-9FC1-62B6FE3E8439}" type="datetimeFigureOut">
              <a:rPr lang="es-CO" smtClean="0"/>
              <a:t>10/05/2015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5B57-7C79-44B2-9B56-739AF102C3CF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A630-4134-4A86-9FC1-62B6FE3E8439}" type="datetimeFigureOut">
              <a:rPr lang="es-CO" smtClean="0"/>
              <a:t>10/05/2015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5B57-7C79-44B2-9B56-739AF102C3CF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A630-4134-4A86-9FC1-62B6FE3E8439}" type="datetimeFigureOut">
              <a:rPr lang="es-CO" smtClean="0"/>
              <a:t>10/05/2015</a:t>
            </a:fld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5B57-7C79-44B2-9B56-739AF102C3CF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A630-4134-4A86-9FC1-62B6FE3E8439}" type="datetimeFigureOut">
              <a:rPr lang="es-CO" smtClean="0"/>
              <a:t>10/05/2015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5B57-7C79-44B2-9B56-739AF102C3CF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A630-4134-4A86-9FC1-62B6FE3E8439}" type="datetimeFigureOut">
              <a:rPr lang="es-CO" smtClean="0"/>
              <a:t>10/05/2015</a:t>
            </a:fld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5B57-7C79-44B2-9B56-739AF102C3CF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A630-4134-4A86-9FC1-62B6FE3E8439}" type="datetimeFigureOut">
              <a:rPr lang="es-CO" smtClean="0"/>
              <a:t>10/05/2015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5B57-7C79-44B2-9B56-739AF102C3CF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A630-4134-4A86-9FC1-62B6FE3E8439}" type="datetimeFigureOut">
              <a:rPr lang="es-CO" smtClean="0"/>
              <a:t>10/05/2015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5B57-7C79-44B2-9B56-739AF102C3CF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73DA630-4134-4A86-9FC1-62B6FE3E8439}" type="datetimeFigureOut">
              <a:rPr lang="es-CO" smtClean="0"/>
              <a:t>10/05/2015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33E5B57-7C79-44B2-9B56-739AF102C3CF}" type="slidenum">
              <a:rPr lang="es-CO" smtClean="0"/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s-CO" sz="2400" b="1" dirty="0">
              <a:latin typeface="Baskerville Old Face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CO" sz="5400" b="1" dirty="0" smtClean="0">
                <a:latin typeface="Algerian" pitchFamily="82" charset="0"/>
              </a:rPr>
              <a:t>TEMA DE EXPOSICIÓN DRIVER o controladores </a:t>
            </a:r>
            <a:endParaRPr lang="es-CO" sz="5400" b="1" dirty="0">
              <a:latin typeface="Algerian" pitchFamily="82" charset="0"/>
            </a:endParaRPr>
          </a:p>
        </p:txBody>
      </p:sp>
      <p:pic>
        <p:nvPicPr>
          <p:cNvPr id="1026" name="Picture 2" descr="C:\Users\YOHANA\Pictures\Sin títul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340768"/>
            <a:ext cx="2304256" cy="2282654"/>
          </a:xfrm>
          <a:prstGeom prst="rect">
            <a:avLst/>
          </a:prstGeom>
          <a:noFill/>
          <a:ln>
            <a:solidFill>
              <a:schemeClr val="bg2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ContrastingLeftFacing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5456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>
                <a:latin typeface="Algerian" pitchFamily="82" charset="0"/>
              </a:rPr>
              <a:t>QUE ES DRIVER</a:t>
            </a:r>
            <a:endParaRPr lang="es-CO" b="1" dirty="0"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s-CO" sz="2400" dirty="0" smtClean="0"/>
              <a:t>Un driver técnicamente es un software o programa que  sirve de intermediario entre un dispositivo de hardware y el sistema operativo.</a:t>
            </a:r>
          </a:p>
          <a:p>
            <a:r>
              <a:rPr lang="es-CO" dirty="0" smtClean="0"/>
              <a:t>Un </a:t>
            </a:r>
            <a:r>
              <a:rPr lang="es-CO" dirty="0"/>
              <a:t>driver o controlador es un software compuesto por un </a:t>
            </a:r>
            <a:r>
              <a:rPr lang="es-CO" dirty="0" smtClean="0"/>
              <a:t>código </a:t>
            </a:r>
            <a:r>
              <a:rPr lang="es-CO" dirty="0"/>
              <a:t>que permite que cumpla una </a:t>
            </a:r>
            <a:r>
              <a:rPr lang="es-CO" dirty="0" smtClean="0"/>
              <a:t>función </a:t>
            </a:r>
            <a:r>
              <a:rPr lang="es-CO" dirty="0"/>
              <a:t>especifica, es decir que nos es mas que un conjunto de instrucciones desarrolladas para cumplir con una tarea.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711916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>
                <a:latin typeface="Algerian" pitchFamily="82" charset="0"/>
              </a:rPr>
              <a:t>Para que sirve un driver</a:t>
            </a:r>
            <a:endParaRPr lang="es-CO" b="1" dirty="0"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s-CO" sz="2800" dirty="0"/>
              <a:t>Los drivers o controladores permiten que el Sistema Operativo (Windows, Linux, Mac OS, </a:t>
            </a:r>
            <a:r>
              <a:rPr lang="es-CO" sz="2800" dirty="0" smtClean="0"/>
              <a:t>etc.) </a:t>
            </a:r>
            <a:r>
              <a:rPr lang="es-CO" sz="2800" dirty="0"/>
              <a:t>se comunique con el hardware o dispositivos que componen el computador. Sin controladores, el hardware que conecte al equipo (por ejemplo, una tarjeta de vídeo o una cámara web) no funcionará correctamente.</a:t>
            </a:r>
          </a:p>
        </p:txBody>
      </p:sp>
      <p:pic>
        <p:nvPicPr>
          <p:cNvPr id="4" name="3 Imagen" descr="http://exgoe.com/wp-content/uploads/2011/07/windows-7-driver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581128"/>
            <a:ext cx="2143442" cy="1793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8917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sz="2800" dirty="0"/>
              <a:t>Por eso es muy </a:t>
            </a:r>
            <a:r>
              <a:rPr lang="es-CO" sz="2800" dirty="0" smtClean="0"/>
              <a:t>común </a:t>
            </a:r>
            <a:r>
              <a:rPr lang="es-CO" sz="2800" dirty="0"/>
              <a:t>que cuando un equipo se formatea, es decir se reinstala el Sistema Operativo desde cero, muchos de sus dispositivos no funcionen, notaras por ejemplo que no te puedes conectar a Internet, o que no puedes </a:t>
            </a:r>
            <a:r>
              <a:rPr lang="es-CO" sz="2800" dirty="0" smtClean="0"/>
              <a:t>oír ningún </a:t>
            </a:r>
            <a:r>
              <a:rPr lang="es-CO" sz="2800" dirty="0"/>
              <a:t>sonido en </a:t>
            </a:r>
            <a:r>
              <a:rPr lang="es-CO" sz="2800" dirty="0" smtClean="0"/>
              <a:t>su computador</a:t>
            </a:r>
            <a:r>
              <a:rPr lang="es-CO" sz="2800" dirty="0"/>
              <a:t>, esto es debido a que no has instalado los drivers en el PC.</a:t>
            </a:r>
          </a:p>
          <a:p>
            <a:endParaRPr lang="es-CO" dirty="0"/>
          </a:p>
        </p:txBody>
      </p:sp>
      <p:pic>
        <p:nvPicPr>
          <p:cNvPr id="4" name="3 Imagen" descr="http://www.swinfosoft.com/image/software-development.1pn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509120"/>
            <a:ext cx="2089785" cy="15913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39944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sz="2800" dirty="0"/>
              <a:t>De igual manera se hace necesario que si compras u nuevo dispositivo para tu equipo, ya sea una </a:t>
            </a:r>
            <a:r>
              <a:rPr lang="es-CO" sz="2800" dirty="0" smtClean="0"/>
              <a:t>cámara </a:t>
            </a:r>
            <a:r>
              <a:rPr lang="es-CO" sz="2800" dirty="0"/>
              <a:t>web, una impresora, una tarjeta de video o de red, entre muchos otros, debes instalar su respectivo driver para que te funcione y que por lo general viene en un CD que incluye cuando compras tu dispositivo.</a:t>
            </a:r>
          </a:p>
          <a:p>
            <a:endParaRPr lang="es-CO" dirty="0"/>
          </a:p>
        </p:txBody>
      </p:sp>
      <p:pic>
        <p:nvPicPr>
          <p:cNvPr id="4" name="3 Imagen" descr="https://encrypted-tbn2.gstatic.com/images?q=tbn:ANd9GcQ_TCFQD4xWKXU8pruAONTAN70b8dxBkm_HgIWk-tpH1yGkHg2JD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970" y="4361180"/>
            <a:ext cx="2446020" cy="1864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5100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Tipos de driver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s-CO" b="1" dirty="0"/>
              <a:t>Drivers de audio.</a:t>
            </a:r>
            <a:r>
              <a:rPr lang="es-CO" dirty="0"/>
              <a:t> Los hay para componentes de audio integrados en la motherboard, modems o tarjetas de sonido independientes. Un ejemplo típico son los drivers de audio Realtek AC97 o el más moderno HD Audio.</a:t>
            </a:r>
          </a:p>
          <a:p>
            <a:r>
              <a:rPr lang="es-CO" b="1" dirty="0"/>
              <a:t>Drivers de vídeo.</a:t>
            </a:r>
            <a:r>
              <a:rPr lang="es-CO" dirty="0"/>
              <a:t> También hay drivers para tarjetas de vídeo integradas en la </a:t>
            </a:r>
            <a:r>
              <a:rPr lang="es-CO" dirty="0" smtClean="0"/>
              <a:t>motherboard(tarjeta madre)</a:t>
            </a:r>
            <a:r>
              <a:rPr lang="es-CO" dirty="0"/>
              <a:t> y para tarjetas independientes. Los drivers de ATI o NVIDIA están entre los más habituales de este tipo.</a:t>
            </a:r>
          </a:p>
          <a:p>
            <a:endParaRPr lang="es-CO" dirty="0"/>
          </a:p>
        </p:txBody>
      </p:sp>
      <p:pic>
        <p:nvPicPr>
          <p:cNvPr id="4" name="3 Imagen" descr="https://encrypted-tbn2.gstatic.com/images?q=tbn:ANd9GcRKdUi7PvU1GAUlFe4oqXx9fvATYLlZ1pzZGqB9_Oxd6Bwuog2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402772"/>
            <a:ext cx="1947545" cy="1947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77600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CO" b="1" dirty="0"/>
              <a:t>Drivers LAN o Ethernet</a:t>
            </a:r>
            <a:r>
              <a:rPr lang="es-CO" dirty="0"/>
              <a:t>. Son los que controlan los dispositivos de red por cable.</a:t>
            </a:r>
          </a:p>
          <a:p>
            <a:r>
              <a:rPr lang="es-CO" b="1" dirty="0"/>
              <a:t>Drivers Wireless.</a:t>
            </a:r>
            <a:r>
              <a:rPr lang="es-CO" dirty="0"/>
              <a:t> Estos se aplican a dispositivos o componentes esenciales para las redes inalámbricas como las </a:t>
            </a:r>
            <a:r>
              <a:rPr lang="es-CO" dirty="0" smtClean="0"/>
              <a:t>Wii-Fi </a:t>
            </a:r>
            <a:r>
              <a:rPr lang="es-CO" dirty="0"/>
              <a:t>o las bluetooth.</a:t>
            </a:r>
          </a:p>
          <a:p>
            <a:r>
              <a:rPr lang="es-CO" b="1" dirty="0"/>
              <a:t>Drivers USB.</a:t>
            </a:r>
            <a:r>
              <a:rPr lang="es-CO" dirty="0"/>
              <a:t> Son los que permiten el buen funcionamiento de los puertos USB con los que cuentan todas las motherboard modernas.</a:t>
            </a:r>
          </a:p>
          <a:p>
            <a:endParaRPr lang="es-CO" dirty="0"/>
          </a:p>
        </p:txBody>
      </p:sp>
      <p:pic>
        <p:nvPicPr>
          <p:cNvPr id="4" name="3 Imagen" descr="http://drive-rescue.gooofull.net/resources/img/driver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345510"/>
            <a:ext cx="2422525" cy="2422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64707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476672"/>
            <a:ext cx="7581528" cy="1070992"/>
          </a:xfrm>
        </p:spPr>
        <p:txBody>
          <a:bodyPr>
            <a:noAutofit/>
          </a:bodyPr>
          <a:lstStyle/>
          <a:p>
            <a:r>
              <a:rPr lang="es-CO" sz="3600" b="1" dirty="0">
                <a:latin typeface="Algerian" pitchFamily="82" charset="0"/>
              </a:rPr>
              <a:t>Características de </a:t>
            </a:r>
            <a:r>
              <a:rPr lang="es-CO" sz="3600" b="1" dirty="0" smtClean="0">
                <a:latin typeface="Algerian" pitchFamily="82" charset="0"/>
              </a:rPr>
              <a:t>los driver o controladores</a:t>
            </a:r>
            <a:r>
              <a:rPr lang="es-CO" sz="3600" b="1" dirty="0">
                <a:latin typeface="Algerian" pitchFamily="82" charset="0"/>
              </a:rPr>
              <a:t/>
            </a:r>
            <a:br>
              <a:rPr lang="es-CO" sz="3600" b="1" dirty="0">
                <a:latin typeface="Algerian" pitchFamily="82" charset="0"/>
              </a:rPr>
            </a:br>
            <a:endParaRPr lang="es-CO" sz="3600" b="1" dirty="0"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11560" y="1700808"/>
            <a:ext cx="7920880" cy="4785395"/>
          </a:xfrm>
        </p:spPr>
        <p:txBody>
          <a:bodyPr>
            <a:normAutofit lnSpcReduction="10000"/>
          </a:bodyPr>
          <a:lstStyle/>
          <a:p>
            <a:r>
              <a:rPr lang="es-CO" sz="2800" dirty="0"/>
              <a:t>Los drivers </a:t>
            </a:r>
            <a:r>
              <a:rPr lang="es-CO" sz="2800" dirty="0" smtClean="0"/>
              <a:t>o controladores, son </a:t>
            </a:r>
            <a:r>
              <a:rPr lang="es-CO" sz="2800" dirty="0"/>
              <a:t>los encargados de actuar como interfaz entre el sistema operativo y los dispositivos que componen un ordenador, es así como todos los componentes se entienden y trabajan conjuntamente</a:t>
            </a:r>
            <a:r>
              <a:rPr lang="es-CO" sz="2800" dirty="0" smtClean="0"/>
              <a:t>.</a:t>
            </a:r>
          </a:p>
          <a:p>
            <a:r>
              <a:rPr lang="es-CO" sz="2800" dirty="0"/>
              <a:t>En el caso de una tarjeta gráfica, es el driver el que informa al sistema operativo sobre las distintas resoluciones que soporta ésta, el número de colores, frecuencia de actualización, resolución, etc.</a:t>
            </a:r>
            <a:endParaRPr lang="es-CO" sz="2800" dirty="0" smtClean="0"/>
          </a:p>
        </p:txBody>
      </p:sp>
    </p:spTree>
    <p:extLst>
      <p:ext uri="{BB962C8B-B14F-4D97-AF65-F5344CB8AC3E}">
        <p14:creationId xmlns:p14="http://schemas.microsoft.com/office/powerpoint/2010/main" val="3830987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87824" y="4077072"/>
            <a:ext cx="5966666" cy="2423346"/>
          </a:xfrm>
        </p:spPr>
        <p:txBody>
          <a:bodyPr>
            <a:normAutofit/>
          </a:bodyPr>
          <a:lstStyle/>
          <a:p>
            <a:pPr algn="ctr"/>
            <a:r>
              <a:rPr lang="es-CO" dirty="0" smtClean="0">
                <a:latin typeface="Algerian" pitchFamily="82" charset="0"/>
              </a:rPr>
              <a:t>Gracias por su atención</a:t>
            </a:r>
            <a:endParaRPr lang="es-CO" dirty="0">
              <a:latin typeface="Algerian" pitchFamily="82" charset="0"/>
            </a:endParaRPr>
          </a:p>
        </p:txBody>
      </p:sp>
      <p:pic>
        <p:nvPicPr>
          <p:cNvPr id="4" name="Picture 2" descr="C:\Users\YOHANA\Pictures\Sin títul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2304256" cy="2282654"/>
          </a:xfrm>
          <a:prstGeom prst="rect">
            <a:avLst/>
          </a:prstGeom>
          <a:noFill/>
          <a:ln>
            <a:solidFill>
              <a:schemeClr val="bg2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perspectiveContrastingRightFacing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79712" y="2564904"/>
            <a:ext cx="5970494" cy="172819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s-CO" sz="9600" b="1" dirty="0" smtClean="0">
                <a:latin typeface="Baskerville Old Face" pitchFamily="18" charset="0"/>
              </a:rPr>
              <a:t>PRESENTADO POR:</a:t>
            </a:r>
          </a:p>
          <a:p>
            <a:pPr algn="ctr"/>
            <a:r>
              <a:rPr lang="es-CO" sz="9600" b="1" dirty="0" smtClean="0">
                <a:latin typeface="Baskerville Old Face" pitchFamily="18" charset="0"/>
              </a:rPr>
              <a:t>BRYAN ALEXIS CABRALES CABRERA</a:t>
            </a:r>
          </a:p>
          <a:p>
            <a:pPr algn="ctr"/>
            <a:r>
              <a:rPr lang="es-CO" sz="9600" b="1" dirty="0" smtClean="0">
                <a:latin typeface="Baskerville Old Face" pitchFamily="18" charset="0"/>
              </a:rPr>
              <a:t>PROGRAMA:</a:t>
            </a:r>
          </a:p>
          <a:p>
            <a:pPr algn="ctr"/>
            <a:r>
              <a:rPr lang="es-CO" sz="9600" b="1" dirty="0" smtClean="0">
                <a:latin typeface="Baskerville Old Face" pitchFamily="18" charset="0"/>
              </a:rPr>
              <a:t>TECNOLOGÍA DE SOFTWARE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05107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50</TotalTime>
  <Words>291</Words>
  <Application>Microsoft Office PowerPoint</Application>
  <PresentationFormat>Presentación en pantalla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Transmisión de listas</vt:lpstr>
      <vt:lpstr>TEMA DE EXPOSICIÓN DRIVER o controladores </vt:lpstr>
      <vt:lpstr>QUE ES DRIVER</vt:lpstr>
      <vt:lpstr>Para que sirve un driver</vt:lpstr>
      <vt:lpstr>Presentación de PowerPoint</vt:lpstr>
      <vt:lpstr>Presentación de PowerPoint</vt:lpstr>
      <vt:lpstr>Tipos de driver</vt:lpstr>
      <vt:lpstr>Presentación de PowerPoint</vt:lpstr>
      <vt:lpstr>Características de los driver o controladores </vt:lpstr>
      <vt:lpstr>Gracias por su atención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DE EXPOSICIÓN DRIVER</dc:title>
  <dc:creator>YOHANA</dc:creator>
  <cp:lastModifiedBy>YOHANA</cp:lastModifiedBy>
  <cp:revision>6</cp:revision>
  <dcterms:created xsi:type="dcterms:W3CDTF">2015-05-10T14:28:46Z</dcterms:created>
  <dcterms:modified xsi:type="dcterms:W3CDTF">2015-05-10T16:15:02Z</dcterms:modified>
</cp:coreProperties>
</file>